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avi" ContentType="video/x-msvideo"/>
  <Default Extension="gif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608" r:id="rId2"/>
    <p:sldId id="609" r:id="rId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12"/>
    <a:srgbClr val="F7833B"/>
    <a:srgbClr val="F77A2D"/>
    <a:srgbClr val="303030"/>
    <a:srgbClr val="969696"/>
    <a:srgbClr val="606060"/>
    <a:srgbClr val="C2C2C2"/>
    <a:srgbClr val="323232"/>
    <a:srgbClr val="FF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03" autoAdjust="0"/>
    <p:restoredTop sz="82111" autoAdjust="0"/>
  </p:normalViewPr>
  <p:slideViewPr>
    <p:cSldViewPr snapToGrid="0">
      <p:cViewPr varScale="1">
        <p:scale>
          <a:sx n="113" d="100"/>
          <a:sy n="113" d="100"/>
        </p:scale>
        <p:origin x="96" y="12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26" d="100"/>
          <a:sy n="126" d="100"/>
        </p:scale>
        <p:origin x="-3036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EC374E-3948-4405-A3E0-D24FD91A62BC}" type="datetimeFigureOut">
              <a:rPr lang="en-US" smtClean="0"/>
              <a:pPr/>
              <a:t>9/21/2015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A4B73A-99F0-4A3B-90CE-1D39425CDD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535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42D759-A52C-4AB0-BBDF-4BA25950135C}" type="datetimeFigureOut">
              <a:rPr lang="en-US" smtClean="0"/>
              <a:pPr/>
              <a:t>9/21/2015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F94135-F02B-4C11-B9D6-1FE66484E4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909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94135-F02B-4C11-B9D6-1FE66484E425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07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94135-F02B-4C11-B9D6-1FE66484E425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929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microsoft.com/office/2007/relationships/media" Target="../media/media1.avi"/><Relationship Id="rId16" Type="http://schemas.openxmlformats.org/officeDocument/2006/relationships/image" Target="../media/image12.png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6.png"/><Relationship Id="rId2" Type="http://schemas.microsoft.com/office/2007/relationships/media" Target="../media/media2.gif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Rectangle 614"/>
          <p:cNvSpPr/>
          <p:nvPr/>
        </p:nvSpPr>
        <p:spPr>
          <a:xfrm>
            <a:off x="3716" y="4813933"/>
            <a:ext cx="530414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500" dirty="0" smtClean="0">
                <a:solidFill>
                  <a:prstClr val="white"/>
                </a:solidFill>
              </a:rPr>
              <a:t>Micron-scale </a:t>
            </a:r>
            <a:r>
              <a:rPr lang="en-US" sz="1500" dirty="0">
                <a:solidFill>
                  <a:prstClr val="white"/>
                </a:solidFill>
              </a:rPr>
              <a:t>Light Transport </a:t>
            </a:r>
            <a:r>
              <a:rPr lang="en-US" sz="1500" dirty="0" smtClean="0">
                <a:solidFill>
                  <a:prstClr val="white"/>
                </a:solidFill>
              </a:rPr>
              <a:t>Decomposition </a:t>
            </a:r>
            <a:r>
              <a:rPr lang="en-US" sz="1500" dirty="0">
                <a:solidFill>
                  <a:prstClr val="white"/>
                </a:solidFill>
              </a:rPr>
              <a:t>Using Interferometry</a:t>
            </a:r>
          </a:p>
        </p:txBody>
      </p:sp>
      <p:pic>
        <p:nvPicPr>
          <p:cNvPr id="98" name="plat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3" end="93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69786" y="415557"/>
            <a:ext cx="1655064" cy="156566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03" name="Rectangle 102"/>
          <p:cNvSpPr/>
          <p:nvPr/>
        </p:nvSpPr>
        <p:spPr>
          <a:xfrm>
            <a:off x="2454544" y="13776"/>
            <a:ext cx="24240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light-in-flight imaging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04" name="Straight Arrow Connector 103"/>
          <p:cNvCxnSpPr/>
          <p:nvPr/>
        </p:nvCxnSpPr>
        <p:spPr>
          <a:xfrm flipH="1">
            <a:off x="697219" y="3188336"/>
            <a:ext cx="5304182" cy="0"/>
          </a:xfrm>
          <a:prstGeom prst="straightConnector1">
            <a:avLst/>
          </a:prstGeom>
          <a:ln w="25400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angle 104"/>
          <p:cNvSpPr/>
          <p:nvPr/>
        </p:nvSpPr>
        <p:spPr>
          <a:xfrm>
            <a:off x="3260811" y="3190281"/>
            <a:ext cx="10624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10</a:t>
            </a:r>
            <a:r>
              <a:rPr lang="en-US" sz="2000" baseline="30000" dirty="0" smtClean="0">
                <a:solidFill>
                  <a:schemeClr val="bg1"/>
                </a:solidFill>
              </a:rPr>
              <a:t>-12</a:t>
            </a:r>
            <a:r>
              <a:rPr lang="en-US" sz="2000" dirty="0" smtClean="0">
                <a:solidFill>
                  <a:schemeClr val="bg1"/>
                </a:solidFill>
              </a:rPr>
              <a:t> sec</a:t>
            </a: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94944" y="2395728"/>
            <a:ext cx="724958" cy="912708"/>
            <a:chOff x="694944" y="2395728"/>
            <a:chExt cx="724958" cy="91270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944" y="2395728"/>
              <a:ext cx="724958" cy="685800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cxnSp>
          <p:nvCxnSpPr>
            <p:cNvPr id="116" name="Straight Connector 115"/>
            <p:cNvCxnSpPr/>
            <p:nvPr/>
          </p:nvCxnSpPr>
          <p:spPr>
            <a:xfrm>
              <a:off x="1059434" y="3188335"/>
              <a:ext cx="0" cy="120101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1773936" y="2395728"/>
            <a:ext cx="724958" cy="912708"/>
            <a:chOff x="1773936" y="2395728"/>
            <a:chExt cx="724958" cy="91270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936" y="2395728"/>
              <a:ext cx="724958" cy="685800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cxnSp>
          <p:nvCxnSpPr>
            <p:cNvPr id="117" name="Straight Connector 116"/>
            <p:cNvCxnSpPr/>
            <p:nvPr/>
          </p:nvCxnSpPr>
          <p:spPr>
            <a:xfrm>
              <a:off x="2137092" y="3188335"/>
              <a:ext cx="0" cy="120101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2852928" y="2395728"/>
            <a:ext cx="724958" cy="912707"/>
            <a:chOff x="2852928" y="2395728"/>
            <a:chExt cx="724958" cy="91270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2928" y="2395728"/>
              <a:ext cx="724958" cy="685800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cxnSp>
          <p:nvCxnSpPr>
            <p:cNvPr id="118" name="Straight Connector 117"/>
            <p:cNvCxnSpPr/>
            <p:nvPr/>
          </p:nvCxnSpPr>
          <p:spPr>
            <a:xfrm>
              <a:off x="3252688" y="3188334"/>
              <a:ext cx="0" cy="120101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3931920" y="2395728"/>
            <a:ext cx="724958" cy="912707"/>
            <a:chOff x="3931920" y="2395728"/>
            <a:chExt cx="724958" cy="91270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1920" y="2395728"/>
              <a:ext cx="724958" cy="685800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cxnSp>
          <p:nvCxnSpPr>
            <p:cNvPr id="123" name="Straight Connector 122"/>
            <p:cNvCxnSpPr/>
            <p:nvPr/>
          </p:nvCxnSpPr>
          <p:spPr>
            <a:xfrm>
              <a:off x="4332513" y="3188334"/>
              <a:ext cx="0" cy="120101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5010912" y="2395728"/>
            <a:ext cx="724958" cy="918085"/>
            <a:chOff x="5010912" y="2395728"/>
            <a:chExt cx="724958" cy="91808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0912" y="2395728"/>
              <a:ext cx="724958" cy="685800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cxnSp>
          <p:nvCxnSpPr>
            <p:cNvPr id="124" name="Straight Connector 123"/>
            <p:cNvCxnSpPr/>
            <p:nvPr/>
          </p:nvCxnSpPr>
          <p:spPr>
            <a:xfrm>
              <a:off x="5414146" y="3193712"/>
              <a:ext cx="0" cy="120101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634699" y="1983257"/>
            <a:ext cx="5148314" cy="381191"/>
            <a:chOff x="473329" y="1967120"/>
            <a:chExt cx="5148314" cy="381191"/>
          </a:xfrm>
        </p:grpSpPr>
        <p:cxnSp>
          <p:nvCxnSpPr>
            <p:cNvPr id="37" name="Straight Connector 36"/>
            <p:cNvCxnSpPr/>
            <p:nvPr/>
          </p:nvCxnSpPr>
          <p:spPr>
            <a:xfrm flipH="1">
              <a:off x="473329" y="1970349"/>
              <a:ext cx="2146162" cy="377962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>
              <a:off x="4452407" y="1967120"/>
              <a:ext cx="1169236" cy="363063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694944" y="3767328"/>
            <a:ext cx="5306457" cy="921887"/>
            <a:chOff x="694944" y="3767328"/>
            <a:chExt cx="5306457" cy="92188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944" y="3767328"/>
              <a:ext cx="724958" cy="685800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936" y="3767328"/>
              <a:ext cx="724958" cy="685800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2928" y="3767328"/>
              <a:ext cx="724958" cy="685800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1920" y="3767328"/>
              <a:ext cx="724958" cy="685800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0912" y="3767328"/>
              <a:ext cx="724958" cy="685800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grpSp>
          <p:nvGrpSpPr>
            <p:cNvPr id="59" name="Group 58"/>
            <p:cNvGrpSpPr/>
            <p:nvPr/>
          </p:nvGrpSpPr>
          <p:grpSpPr>
            <a:xfrm>
              <a:off x="697219" y="4563736"/>
              <a:ext cx="5304182" cy="125479"/>
              <a:chOff x="831681" y="4434640"/>
              <a:chExt cx="5304182" cy="125479"/>
            </a:xfrm>
          </p:grpSpPr>
          <p:cxnSp>
            <p:nvCxnSpPr>
              <p:cNvPr id="170" name="Straight Arrow Connector 169"/>
              <p:cNvCxnSpPr/>
              <p:nvPr/>
            </p:nvCxnSpPr>
            <p:spPr>
              <a:xfrm flipH="1">
                <a:off x="831681" y="4434642"/>
                <a:ext cx="5304182" cy="0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headEnd type="arrow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>
                <a:off x="1193896" y="4434641"/>
                <a:ext cx="0" cy="120101"/>
              </a:xfrm>
              <a:prstGeom prst="line">
                <a:avLst/>
              </a:prstGeom>
              <a:ln w="317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>
                <a:off x="2271554" y="4434641"/>
                <a:ext cx="0" cy="120101"/>
              </a:xfrm>
              <a:prstGeom prst="line">
                <a:avLst/>
              </a:prstGeom>
              <a:ln w="317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3387150" y="4434640"/>
                <a:ext cx="0" cy="120101"/>
              </a:xfrm>
              <a:prstGeom prst="line">
                <a:avLst/>
              </a:prstGeom>
              <a:ln w="317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>
                <a:off x="4466975" y="4434640"/>
                <a:ext cx="0" cy="120101"/>
              </a:xfrm>
              <a:prstGeom prst="line">
                <a:avLst/>
              </a:prstGeom>
              <a:ln w="317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>
                <a:off x="5548608" y="4440018"/>
                <a:ext cx="0" cy="120101"/>
              </a:xfrm>
              <a:prstGeom prst="line">
                <a:avLst/>
              </a:prstGeom>
              <a:ln w="317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7" name="Group 186"/>
          <p:cNvGrpSpPr/>
          <p:nvPr/>
        </p:nvGrpSpPr>
        <p:grpSpPr>
          <a:xfrm>
            <a:off x="686463" y="3248384"/>
            <a:ext cx="5096550" cy="489163"/>
            <a:chOff x="987674" y="1679338"/>
            <a:chExt cx="5096550" cy="489163"/>
          </a:xfrm>
        </p:grpSpPr>
        <p:cxnSp>
          <p:nvCxnSpPr>
            <p:cNvPr id="188" name="Straight Connector 187"/>
            <p:cNvCxnSpPr/>
            <p:nvPr/>
          </p:nvCxnSpPr>
          <p:spPr>
            <a:xfrm flipH="1">
              <a:off x="987674" y="1679338"/>
              <a:ext cx="2546003" cy="489163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>
              <a:off x="4669495" y="1684716"/>
              <a:ext cx="1414729" cy="480556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-34735" y="12644"/>
            <a:ext cx="2448988" cy="1967664"/>
            <a:chOff x="-77767" y="-3493"/>
            <a:chExt cx="2448988" cy="1967664"/>
          </a:xfrm>
        </p:grpSpPr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952" y="402336"/>
              <a:ext cx="1651550" cy="1561835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sp>
          <p:nvSpPr>
            <p:cNvPr id="194" name="Rectangle 193"/>
            <p:cNvSpPr/>
            <p:nvPr/>
          </p:nvSpPr>
          <p:spPr>
            <a:xfrm>
              <a:off x="-77767" y="-3493"/>
              <a:ext cx="244898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ct val="2000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conventional imaging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95" name="Straight Arrow Connector 194"/>
          <p:cNvCxnSpPr/>
          <p:nvPr/>
        </p:nvCxnSpPr>
        <p:spPr>
          <a:xfrm flipH="1">
            <a:off x="2251625" y="1198390"/>
            <a:ext cx="403652" cy="0"/>
          </a:xfrm>
          <a:prstGeom prst="straightConnector1">
            <a:avLst/>
          </a:prstGeom>
          <a:ln w="25400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Rectangle 222"/>
          <p:cNvSpPr/>
          <p:nvPr/>
        </p:nvSpPr>
        <p:spPr>
          <a:xfrm>
            <a:off x="3263101" y="4555619"/>
            <a:ext cx="10630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10</a:t>
            </a:r>
            <a:r>
              <a:rPr lang="en-US" sz="2000" baseline="30000" dirty="0" smtClean="0">
                <a:solidFill>
                  <a:schemeClr val="bg1"/>
                </a:solidFill>
              </a:rPr>
              <a:t>-15</a:t>
            </a:r>
            <a:r>
              <a:rPr lang="en-US" sz="2000" dirty="0" smtClean="0">
                <a:solidFill>
                  <a:schemeClr val="bg1"/>
                </a:solidFill>
              </a:rPr>
              <a:t> sec</a:t>
            </a: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5767760" y="12644"/>
            <a:ext cx="3336858" cy="2263694"/>
            <a:chOff x="5918480" y="12644"/>
            <a:chExt cx="3336858" cy="2263694"/>
          </a:xfrm>
        </p:grpSpPr>
        <p:sp>
          <p:nvSpPr>
            <p:cNvPr id="216" name="Rectangle 215"/>
            <p:cNvSpPr/>
            <p:nvPr/>
          </p:nvSpPr>
          <p:spPr>
            <a:xfrm>
              <a:off x="5918480" y="12644"/>
              <a:ext cx="333685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ct val="2000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optical coherence tomography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pic>
          <p:nvPicPr>
            <p:cNvPr id="218" name="Picture 217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0831" y="412754"/>
              <a:ext cx="2812157" cy="1863584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</p:grpSp>
      <p:sp>
        <p:nvSpPr>
          <p:cNvPr id="288" name="Rectangle 287"/>
          <p:cNvSpPr/>
          <p:nvPr/>
        </p:nvSpPr>
        <p:spPr>
          <a:xfrm>
            <a:off x="3583265" y="3195683"/>
            <a:ext cx="276770" cy="276770"/>
          </a:xfrm>
          <a:prstGeom prst="rect">
            <a:avLst/>
          </a:prstGeom>
          <a:noFill/>
          <a:ln>
            <a:solidFill>
              <a:srgbClr val="FFF2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0" name="Rectangle 199"/>
          <p:cNvSpPr/>
          <p:nvPr/>
        </p:nvSpPr>
        <p:spPr>
          <a:xfrm>
            <a:off x="3583265" y="4563735"/>
            <a:ext cx="276770" cy="276770"/>
          </a:xfrm>
          <a:prstGeom prst="rect">
            <a:avLst/>
          </a:prstGeom>
          <a:noFill/>
          <a:ln>
            <a:solidFill>
              <a:srgbClr val="FFF2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/>
          <p:cNvGrpSpPr/>
          <p:nvPr/>
        </p:nvGrpSpPr>
        <p:grpSpPr>
          <a:xfrm>
            <a:off x="5858621" y="2422871"/>
            <a:ext cx="2983647" cy="707886"/>
            <a:chOff x="5993607" y="3861721"/>
            <a:chExt cx="2676114" cy="707886"/>
          </a:xfrm>
        </p:grpSpPr>
        <p:sp>
          <p:nvSpPr>
            <p:cNvPr id="228" name="Rectangle 227"/>
            <p:cNvSpPr/>
            <p:nvPr/>
          </p:nvSpPr>
          <p:spPr>
            <a:xfrm>
              <a:off x="5993607" y="3861721"/>
              <a:ext cx="267611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Bef>
                  <a:spcPct val="2000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   trillion frames </a:t>
              </a:r>
              <a:r>
                <a:rPr lang="en-US" sz="2000" dirty="0" smtClean="0">
                  <a:solidFill>
                    <a:schemeClr val="bg1"/>
                  </a:solidFill>
                </a:rPr>
                <a:t>per second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5993608" y="3915686"/>
              <a:ext cx="31290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~</a:t>
              </a:r>
              <a:endParaRPr lang="en-US" sz="2000" dirty="0"/>
            </a:p>
          </p:txBody>
        </p:sp>
      </p:grpSp>
      <p:grpSp>
        <p:nvGrpSpPr>
          <p:cNvPr id="233" name="Group 232"/>
          <p:cNvGrpSpPr/>
          <p:nvPr/>
        </p:nvGrpSpPr>
        <p:grpSpPr>
          <a:xfrm>
            <a:off x="5826347" y="3798273"/>
            <a:ext cx="3173718" cy="707886"/>
            <a:chOff x="5993608" y="3861721"/>
            <a:chExt cx="2846594" cy="707886"/>
          </a:xfrm>
        </p:grpSpPr>
        <p:sp>
          <p:nvSpPr>
            <p:cNvPr id="234" name="Rectangle 233"/>
            <p:cNvSpPr/>
            <p:nvPr/>
          </p:nvSpPr>
          <p:spPr>
            <a:xfrm>
              <a:off x="6025881" y="3861721"/>
              <a:ext cx="281432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Bef>
                  <a:spcPct val="20000"/>
                </a:spcBef>
              </a:pPr>
              <a:r>
                <a:rPr lang="en-US" sz="2000" dirty="0">
                  <a:solidFill>
                    <a:schemeClr val="bg1"/>
                  </a:solidFill>
                </a:rPr>
                <a:t> </a:t>
              </a:r>
              <a:r>
                <a:rPr lang="en-US" sz="2000" dirty="0" smtClean="0">
                  <a:solidFill>
                    <a:schemeClr val="bg1"/>
                  </a:solidFill>
                </a:rPr>
                <a:t> </a:t>
              </a:r>
              <a:r>
                <a:rPr lang="en-US" sz="2000" dirty="0" smtClean="0">
                  <a:solidFill>
                    <a:schemeClr val="bg1"/>
                  </a:solidFill>
                </a:rPr>
                <a:t>quadrillion frames </a:t>
              </a:r>
              <a:r>
                <a:rPr lang="en-US" sz="2000" dirty="0" smtClean="0">
                  <a:solidFill>
                    <a:schemeClr val="bg1"/>
                  </a:solidFill>
                </a:rPr>
                <a:t>per second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235" name="Rectangle 234"/>
            <p:cNvSpPr/>
            <p:nvPr/>
          </p:nvSpPr>
          <p:spPr>
            <a:xfrm>
              <a:off x="5993608" y="3915686"/>
              <a:ext cx="31290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~</a:t>
              </a:r>
              <a:endParaRPr lang="en-US" sz="2000" dirty="0"/>
            </a:p>
          </p:txBody>
        </p:sp>
      </p:grpSp>
      <p:sp>
        <p:nvSpPr>
          <p:cNvPr id="236" name="Rectangle 235"/>
          <p:cNvSpPr/>
          <p:nvPr/>
        </p:nvSpPr>
        <p:spPr>
          <a:xfrm>
            <a:off x="5888135" y="2443638"/>
            <a:ext cx="935997" cy="373963"/>
          </a:xfrm>
          <a:prstGeom prst="rect">
            <a:avLst/>
          </a:prstGeom>
          <a:noFill/>
          <a:ln>
            <a:solidFill>
              <a:srgbClr val="FFF2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Rectangle 237"/>
          <p:cNvSpPr/>
          <p:nvPr/>
        </p:nvSpPr>
        <p:spPr>
          <a:xfrm>
            <a:off x="5862274" y="3825517"/>
            <a:ext cx="1342859" cy="373963"/>
          </a:xfrm>
          <a:prstGeom prst="rect">
            <a:avLst/>
          </a:prstGeom>
          <a:noFill/>
          <a:ln>
            <a:solidFill>
              <a:srgbClr val="FFF2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89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7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2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9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4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9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45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4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9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4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9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1" fill="remove" display="0">
                  <p:stCondLst>
                    <p:cond delay="indefinite"/>
                  </p:stCondLst>
                </p:cTn>
                <p:tgtEl>
                  <p:spTgt spid="98"/>
                </p:tgtEl>
              </p:cMediaNode>
            </p:video>
          </p:childTnLst>
        </p:cTn>
      </p:par>
    </p:tnLst>
    <p:bldLst>
      <p:bldP spid="103" grpId="0"/>
      <p:bldP spid="105" grpId="0"/>
      <p:bldP spid="223" grpId="0"/>
      <p:bldP spid="288" grpId="0" animBg="1"/>
      <p:bldP spid="200" grpId="0" animBg="1"/>
      <p:bldP spid="236" grpId="0" animBg="1"/>
      <p:bldP spid="2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nimatio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393" end="1976"/>
                </p14:media>
              </p:ext>
            </p:extLst>
          </p:nvPr>
        </p:nvPicPr>
        <p:blipFill rotWithShape="1">
          <a:blip r:embed="rId5"/>
          <a:srcRect l="19714" t="361" r="42781" b="52590"/>
          <a:stretch/>
        </p:blipFill>
        <p:spPr>
          <a:xfrm>
            <a:off x="6867027" y="937962"/>
            <a:ext cx="2116229" cy="136155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23" name="Rectangle 22"/>
          <p:cNvSpPr/>
          <p:nvPr/>
        </p:nvSpPr>
        <p:spPr>
          <a:xfrm>
            <a:off x="3716" y="4813933"/>
            <a:ext cx="530414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500" dirty="0" smtClean="0">
                <a:solidFill>
                  <a:prstClr val="white"/>
                </a:solidFill>
              </a:rPr>
              <a:t>Micron-scale </a:t>
            </a:r>
            <a:r>
              <a:rPr lang="en-US" sz="1500" dirty="0">
                <a:solidFill>
                  <a:prstClr val="white"/>
                </a:solidFill>
              </a:rPr>
              <a:t>Light Transport </a:t>
            </a:r>
            <a:r>
              <a:rPr lang="en-US" sz="1500" dirty="0" smtClean="0">
                <a:solidFill>
                  <a:prstClr val="white"/>
                </a:solidFill>
              </a:rPr>
              <a:t>Decomposition </a:t>
            </a:r>
            <a:r>
              <a:rPr lang="en-US" sz="1500" dirty="0">
                <a:solidFill>
                  <a:prstClr val="white"/>
                </a:solidFill>
              </a:rPr>
              <a:t>Using Interferometry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67217" y="516490"/>
            <a:ext cx="4432248" cy="1793072"/>
            <a:chOff x="286031" y="516490"/>
            <a:chExt cx="4432248" cy="1793072"/>
          </a:xfrm>
        </p:grpSpPr>
        <p:grpSp>
          <p:nvGrpSpPr>
            <p:cNvPr id="7" name="Group 6"/>
            <p:cNvGrpSpPr/>
            <p:nvPr/>
          </p:nvGrpSpPr>
          <p:grpSpPr>
            <a:xfrm>
              <a:off x="286031" y="516490"/>
              <a:ext cx="4432248" cy="1793072"/>
              <a:chOff x="264121" y="6073"/>
              <a:chExt cx="4432248" cy="1793072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264121" y="427545"/>
                <a:ext cx="4432248" cy="1371600"/>
                <a:chOff x="276080" y="296294"/>
                <a:chExt cx="4432248" cy="1371600"/>
              </a:xfrm>
            </p:grpSpPr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917" r="15917"/>
                <a:stretch/>
              </p:blipFill>
              <p:spPr>
                <a:xfrm>
                  <a:off x="2071620" y="296294"/>
                  <a:ext cx="2636708" cy="1371600"/>
                </a:xfrm>
                <a:prstGeom prst="rect">
                  <a:avLst/>
                </a:prstGeom>
                <a:ln w="12700">
                  <a:solidFill>
                    <a:schemeClr val="bg1"/>
                  </a:solidFill>
                </a:ln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6080" y="296294"/>
                  <a:ext cx="1677102" cy="1371600"/>
                </a:xfrm>
                <a:prstGeom prst="rect">
                  <a:avLst/>
                </a:prstGeom>
                <a:ln w="12700">
                  <a:solidFill>
                    <a:schemeClr val="bg1"/>
                  </a:solidFill>
                </a:ln>
              </p:spPr>
            </p:pic>
          </p:grpSp>
          <p:sp>
            <p:nvSpPr>
              <p:cNvPr id="28" name="Rectangle 27"/>
              <p:cNvSpPr/>
              <p:nvPr/>
            </p:nvSpPr>
            <p:spPr>
              <a:xfrm>
                <a:off x="1263814" y="6073"/>
                <a:ext cx="2218502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spcBef>
                    <a:spcPct val="20000"/>
                  </a:spcBef>
                </a:pPr>
                <a:r>
                  <a:rPr lang="en-US" sz="2000" dirty="0" smtClean="0">
                    <a:solidFill>
                      <a:schemeClr val="bg1"/>
                    </a:solidFill>
                  </a:rPr>
                  <a:t>birefringence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8" name="Rectangle 37"/>
            <p:cNvSpPr>
              <a:spLocks/>
            </p:cNvSpPr>
            <p:nvPr/>
          </p:nvSpPr>
          <p:spPr>
            <a:xfrm flipV="1">
              <a:off x="767714" y="1971923"/>
              <a:ext cx="724156" cy="255082"/>
            </a:xfrm>
            <a:prstGeom prst="rect">
              <a:avLst/>
            </a:prstGeom>
            <a:noFill/>
            <a:ln w="12700" cap="sq">
              <a:solidFill>
                <a:schemeClr val="bg1"/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053852" y="519094"/>
            <a:ext cx="3039135" cy="1779508"/>
            <a:chOff x="5016675" y="519094"/>
            <a:chExt cx="3039135" cy="1779508"/>
          </a:xfrm>
        </p:grpSpPr>
        <p:sp>
          <p:nvSpPr>
            <p:cNvPr id="30" name="Rectangle 29"/>
            <p:cNvSpPr/>
            <p:nvPr/>
          </p:nvSpPr>
          <p:spPr>
            <a:xfrm>
              <a:off x="5837308" y="519094"/>
              <a:ext cx="221850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ct val="2000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dispersion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6675" y="927002"/>
              <a:ext cx="1737607" cy="1371600"/>
            </a:xfrm>
            <a:prstGeom prst="rect">
              <a:avLst/>
            </a:prstGeom>
          </p:spPr>
        </p:pic>
      </p:grpSp>
      <p:sp>
        <p:nvSpPr>
          <p:cNvPr id="59" name="Rectangle 2"/>
          <p:cNvSpPr txBox="1">
            <a:spLocks noChangeArrowheads="1"/>
          </p:cNvSpPr>
          <p:nvPr/>
        </p:nvSpPr>
        <p:spPr>
          <a:xfrm>
            <a:off x="4468587" y="2927722"/>
            <a:ext cx="465663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bg1"/>
                </a:solidFill>
              </a:rPr>
              <a:t>Computational Illumination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Monday 10:00 am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7217" y="2527612"/>
            <a:ext cx="4354271" cy="1771710"/>
            <a:chOff x="167217" y="2527612"/>
            <a:chExt cx="4354271" cy="1771710"/>
          </a:xfrm>
        </p:grpSpPr>
        <p:sp>
          <p:nvSpPr>
            <p:cNvPr id="27" name="Rectangle 26"/>
            <p:cNvSpPr/>
            <p:nvPr/>
          </p:nvSpPr>
          <p:spPr>
            <a:xfrm>
              <a:off x="927938" y="2527612"/>
              <a:ext cx="282769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micron-scale 3D scanning</a:t>
              </a:r>
              <a:endParaRPr lang="en-US" sz="2000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67217" y="2927722"/>
              <a:ext cx="4354271" cy="1371600"/>
              <a:chOff x="167217" y="2927722"/>
              <a:chExt cx="4354271" cy="1371600"/>
            </a:xfrm>
          </p:grpSpPr>
          <p:grpSp>
            <p:nvGrpSpPr>
              <p:cNvPr id="29" name="Group 28"/>
              <p:cNvGrpSpPr>
                <a:grpSpLocks noChangeAspect="1"/>
              </p:cNvGrpSpPr>
              <p:nvPr/>
            </p:nvGrpSpPr>
            <p:grpSpPr>
              <a:xfrm>
                <a:off x="167217" y="2927722"/>
                <a:ext cx="2867246" cy="1371600"/>
                <a:chOff x="1129882" y="341334"/>
                <a:chExt cx="9047467" cy="4328022"/>
              </a:xfrm>
            </p:grpSpPr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29882" y="341334"/>
                  <a:ext cx="4371432" cy="4328022"/>
                </a:xfrm>
                <a:prstGeom prst="rect">
                  <a:avLst/>
                </a:prstGeom>
                <a:ln w="12700">
                  <a:solidFill>
                    <a:schemeClr val="bg1"/>
                  </a:solidFill>
                </a:ln>
              </p:spPr>
            </p:pic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05917" y="341334"/>
                  <a:ext cx="4371432" cy="4328022"/>
                </a:xfrm>
                <a:prstGeom prst="rect">
                  <a:avLst/>
                </a:prstGeom>
              </p:spPr>
            </p:pic>
          </p:grp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30995" y="2927722"/>
                <a:ext cx="1390493" cy="13716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1134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39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28" repeatCount="indefinite" fill="remove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5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22556</TotalTime>
  <Words>44</Words>
  <Application>Microsoft Office PowerPoint</Application>
  <PresentationFormat>On-screen Show (16:9)</PresentationFormat>
  <Paragraphs>17</Paragraphs>
  <Slides>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Arial</vt:lpstr>
      <vt:lpstr>Calibri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Ioannis Gkioulkas</dc:creator>
  <cp:lastModifiedBy>Ioannis Gkioulekas</cp:lastModifiedBy>
  <cp:revision>1585</cp:revision>
  <dcterms:created xsi:type="dcterms:W3CDTF">2006-08-16T00:00:00Z</dcterms:created>
  <dcterms:modified xsi:type="dcterms:W3CDTF">2015-09-21T23:06:12Z</dcterms:modified>
</cp:coreProperties>
</file>